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FA0FA-6556-4EDC-9385-6460D7ACB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531536-1566-4F87-BCEB-BBE9C6B2D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C13056-C50C-41DB-828C-491DCD74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DE8DE4-97F3-4742-94FE-4FDCA8B7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E32882-20D4-4CC2-9954-87AAA538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460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65325-F840-49E0-BF92-92EDE839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D3CE4F-E5CA-446B-AB26-DA9567E72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B0DF72-1789-4EB3-B522-658C4F7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536AE3-1B9E-4248-8189-EEF918A3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015731-15B8-42B5-A839-04D0298E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425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D14CF7-E3F2-498A-9BFE-7C9F67E160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4AA134-EAB2-41CD-8EEC-2375D493E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226082-0FA0-4C3F-AA83-DED87832E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B5C6EA-F7BB-4684-BFAC-340D781F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836EDE-41EB-47DA-A3B2-703B5BC9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41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E9E16-8B8C-4237-854D-F78E339B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5808DB-E13D-42F8-88DB-AD428F5FF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151785-9BAA-4A5D-BF29-D7DC5DB75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EFBD18-D538-46B1-A430-8D9312E0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D9F9BE-F8A8-4E42-8C4D-29E157D1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194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93550-4E6D-4EE6-8909-78D7FA0D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917DCE-9D5F-4C20-800E-0709062D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2B083D-6E0E-4161-8449-3D8320BC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5D85AC-8F59-4115-BEBE-9370E0C9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79BAF6-2E0C-473B-A469-B189B876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940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5AD0FB-073C-4298-BCBF-C7ADD278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86AC67-3330-48C9-A528-5B1AE7567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0CA0E2-62FA-4CB3-8FFC-9BA968DE7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8FFD22-078B-4884-BE1F-1D624D95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14588F-317C-46A0-A91C-0B59148CA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809E61-5022-4C3B-B2DF-5A496C49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863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95CA9-2AAE-447A-8CCE-E74239B88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F35699-4ECD-4FED-9E92-D6A0C920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53485B-6C54-4007-AFB3-7C947E5E3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DD25197-A5C4-432E-95F2-5E5AA10CE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8400E0E-4AC1-4A61-B30F-61B20640F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B8FECFA-F1A1-4519-A395-17D99B5F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86A82C-9E0A-4AB8-B91C-CD0E0FAC9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969BBD-8FA0-4C1A-9854-275E9D90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7386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AC90C-9929-49F2-9FC0-AD19C385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FC62A5D-FFCB-49FE-82B0-0186E7A1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D2385BE-CE24-48A3-8F7F-6941944A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ACF291-3055-411E-9766-7A4D9798D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523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0EDCC8-72C7-4C31-87A5-0110E11B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2F8354E-30D1-483D-8541-9A40CA02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DF9DDB-C356-4AE8-B2EF-3157E985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35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40307-836C-49B9-BA34-3BE562760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B2ECA5-AB20-4546-96D4-74F2B3486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6051D1-F740-4FD3-B3A8-975386BC2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F5F3AB-EA1C-4993-B0AE-0AD89F7E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E5E1C0-CD37-45A6-8506-FBC92C3F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31502D-A423-45E9-BF10-029B2695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284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957A9-713A-4C45-9A79-7ED2D37D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13610DD-2367-4EDD-BF17-FE13AC7F1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24A8CB-190B-4D62-9946-B3C2F3F5C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2F478B-971B-4951-ABFC-CAC2D1170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63C5E4-B619-43BF-924B-9DDF62AF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0BA420-56B7-487C-9B93-B2215F8A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98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7DFA23C-9760-4649-AAA2-31445156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6DCF89-449A-4AAA-9BF5-86B0E56B2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D54DF0-68B0-4470-9272-D105FCF25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DC463-8CC7-478E-B81F-B63B68F51060}" type="datetimeFigureOut">
              <a:rPr lang="es-CL" smtClean="0"/>
              <a:t>14-11-2017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4EA0E-C116-479B-AD52-ED90FD4A2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42E9FC-7918-4884-8BBA-2F2615A99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B28A2-5FA8-4CD2-92BA-68D255D959E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2509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10CF3-E746-4955-A11D-1B8F5B4F1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2DD2DB-1E0E-457A-A64C-E93BB69E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9" b="42755"/>
          <a:stretch/>
        </p:blipFill>
        <p:spPr>
          <a:xfrm>
            <a:off x="0" y="474404"/>
            <a:ext cx="12192000" cy="312763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88CDEB2-7ADE-4220-A7F2-6E5F51EF9910}"/>
              </a:ext>
            </a:extLst>
          </p:cNvPr>
          <p:cNvSpPr/>
          <p:nvPr/>
        </p:nvSpPr>
        <p:spPr>
          <a:xfrm>
            <a:off x="0" y="474403"/>
            <a:ext cx="12019722" cy="453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C4534A-D840-4C2A-89EC-80C4CFB2B0FA}"/>
              </a:ext>
            </a:extLst>
          </p:cNvPr>
          <p:cNvSpPr/>
          <p:nvPr/>
        </p:nvSpPr>
        <p:spPr>
          <a:xfrm>
            <a:off x="0" y="119271"/>
            <a:ext cx="3657600" cy="3551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Global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0806B1-46C3-42BB-B865-3F92FEEB1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9" b="16633"/>
          <a:stretch/>
        </p:blipFill>
        <p:spPr>
          <a:xfrm>
            <a:off x="0" y="3602038"/>
            <a:ext cx="12192000" cy="435133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2DCAC7E-30A2-40E1-B2C0-93923C56A670}"/>
              </a:ext>
            </a:extLst>
          </p:cNvPr>
          <p:cNvSpPr/>
          <p:nvPr/>
        </p:nvSpPr>
        <p:spPr>
          <a:xfrm>
            <a:off x="768626" y="4678017"/>
            <a:ext cx="10893287" cy="2973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E1262B6-77C1-4A1F-B6DB-3E08D27C9EB4}"/>
              </a:ext>
            </a:extLst>
          </p:cNvPr>
          <p:cNvSpPr/>
          <p:nvPr/>
        </p:nvSpPr>
        <p:spPr>
          <a:xfrm>
            <a:off x="768626" y="4165807"/>
            <a:ext cx="3816626" cy="5122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Global</a:t>
            </a:r>
          </a:p>
        </p:txBody>
      </p:sp>
    </p:spTree>
    <p:extLst>
      <p:ext uri="{BB962C8B-B14F-4D97-AF65-F5344CB8AC3E}">
        <p14:creationId xmlns:p14="http://schemas.microsoft.com/office/powerpoint/2010/main" val="91438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0C22D71-0433-4B18-9583-1D9A591E6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6"/>
          <a:stretch/>
        </p:blipFill>
        <p:spPr>
          <a:xfrm>
            <a:off x="0" y="768626"/>
            <a:ext cx="12192000" cy="590919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F7ECDFC-3555-498E-91DA-9F9667470AFC}"/>
              </a:ext>
            </a:extLst>
          </p:cNvPr>
          <p:cNvSpPr/>
          <p:nvPr/>
        </p:nvSpPr>
        <p:spPr>
          <a:xfrm>
            <a:off x="0" y="1709530"/>
            <a:ext cx="11966713" cy="426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77206F-D16E-40F9-B195-3CCCBE8D32F3}"/>
              </a:ext>
            </a:extLst>
          </p:cNvPr>
          <p:cNvSpPr/>
          <p:nvPr/>
        </p:nvSpPr>
        <p:spPr>
          <a:xfrm>
            <a:off x="6215270" y="5976730"/>
            <a:ext cx="4267200" cy="5963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Facetada</a:t>
            </a:r>
          </a:p>
        </p:txBody>
      </p:sp>
    </p:spTree>
    <p:extLst>
      <p:ext uri="{BB962C8B-B14F-4D97-AF65-F5344CB8AC3E}">
        <p14:creationId xmlns:p14="http://schemas.microsoft.com/office/powerpoint/2010/main" val="411680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7F46EA-F231-4F49-874F-E43E3A5F7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6"/>
          <a:stretch/>
        </p:blipFill>
        <p:spPr>
          <a:xfrm>
            <a:off x="0" y="948806"/>
            <a:ext cx="12192000" cy="590919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638D5A4-B3A5-48B5-BFB1-8FFDF5B82B24}"/>
              </a:ext>
            </a:extLst>
          </p:cNvPr>
          <p:cNvSpPr/>
          <p:nvPr/>
        </p:nvSpPr>
        <p:spPr>
          <a:xfrm>
            <a:off x="0" y="1404730"/>
            <a:ext cx="7010400" cy="5453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149DF4-BF1B-4EF2-8304-3BB7815F3131}"/>
              </a:ext>
            </a:extLst>
          </p:cNvPr>
          <p:cNvSpPr/>
          <p:nvPr/>
        </p:nvSpPr>
        <p:spPr>
          <a:xfrm>
            <a:off x="3339548" y="948806"/>
            <a:ext cx="3670852" cy="4559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Filtrada</a:t>
            </a:r>
          </a:p>
        </p:txBody>
      </p:sp>
    </p:spTree>
    <p:extLst>
      <p:ext uri="{BB962C8B-B14F-4D97-AF65-F5344CB8AC3E}">
        <p14:creationId xmlns:p14="http://schemas.microsoft.com/office/powerpoint/2010/main" val="1375531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EE5EEE1-7E7E-4FB8-9114-DFD7D4AA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01" b="14257"/>
          <a:stretch/>
        </p:blipFill>
        <p:spPr>
          <a:xfrm>
            <a:off x="0" y="1590260"/>
            <a:ext cx="12192000" cy="416118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9B37776-80E4-4668-8B4B-D99CA89A34DE}"/>
              </a:ext>
            </a:extLst>
          </p:cNvPr>
          <p:cNvSpPr/>
          <p:nvPr/>
        </p:nvSpPr>
        <p:spPr>
          <a:xfrm>
            <a:off x="742122" y="1736035"/>
            <a:ext cx="10628243" cy="3710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1757090-FA1C-4BDC-9F6B-B38A1AC6B953}"/>
              </a:ext>
            </a:extLst>
          </p:cNvPr>
          <p:cNvSpPr/>
          <p:nvPr/>
        </p:nvSpPr>
        <p:spPr>
          <a:xfrm>
            <a:off x="768626" y="1232451"/>
            <a:ext cx="3843131" cy="516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Contextual</a:t>
            </a:r>
          </a:p>
        </p:txBody>
      </p:sp>
    </p:spTree>
    <p:extLst>
      <p:ext uri="{BB962C8B-B14F-4D97-AF65-F5344CB8AC3E}">
        <p14:creationId xmlns:p14="http://schemas.microsoft.com/office/powerpoint/2010/main" val="171754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BE70E8D-1B13-4E2E-85B5-6BA59FC1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6" b="46890"/>
          <a:stretch/>
        </p:blipFill>
        <p:spPr>
          <a:xfrm>
            <a:off x="0" y="424069"/>
            <a:ext cx="12192000" cy="286247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17F5D08-FE31-4BB8-B2BF-51E65D3B195D}"/>
              </a:ext>
            </a:extLst>
          </p:cNvPr>
          <p:cNvSpPr/>
          <p:nvPr/>
        </p:nvSpPr>
        <p:spPr>
          <a:xfrm>
            <a:off x="0" y="318052"/>
            <a:ext cx="12032974" cy="715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9EEDD9-D89F-4F74-8510-A91D91FCE870}"/>
              </a:ext>
            </a:extLst>
          </p:cNvPr>
          <p:cNvSpPr/>
          <p:nvPr/>
        </p:nvSpPr>
        <p:spPr>
          <a:xfrm>
            <a:off x="119270" y="1060174"/>
            <a:ext cx="2928730" cy="4240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Global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2DCBFB4-AA53-45A6-A52F-A9D6BB9F3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85" y="3491684"/>
            <a:ext cx="7949873" cy="304826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ED6DDA6-FDEC-4116-9531-69E986288793}"/>
              </a:ext>
            </a:extLst>
          </p:cNvPr>
          <p:cNvSpPr/>
          <p:nvPr/>
        </p:nvSpPr>
        <p:spPr>
          <a:xfrm>
            <a:off x="424785" y="4820214"/>
            <a:ext cx="7765773" cy="1520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FBC109D-20D0-4CFF-9646-179386B81787}"/>
              </a:ext>
            </a:extLst>
          </p:cNvPr>
          <p:cNvSpPr/>
          <p:nvPr/>
        </p:nvSpPr>
        <p:spPr>
          <a:xfrm>
            <a:off x="8190558" y="5378461"/>
            <a:ext cx="3034748" cy="4041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Local</a:t>
            </a:r>
          </a:p>
        </p:txBody>
      </p:sp>
    </p:spTree>
    <p:extLst>
      <p:ext uri="{BB962C8B-B14F-4D97-AF65-F5344CB8AC3E}">
        <p14:creationId xmlns:p14="http://schemas.microsoft.com/office/powerpoint/2010/main" val="2943943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77881EE-9DF6-4F42-B2AD-CDDD8D2D0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13" t="22313" r="12718" b="7323"/>
          <a:stretch/>
        </p:blipFill>
        <p:spPr>
          <a:xfrm>
            <a:off x="702365" y="324677"/>
            <a:ext cx="3154018" cy="457200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A9B918A-EFDB-44F6-970D-0A6E3A1E1A79}"/>
              </a:ext>
            </a:extLst>
          </p:cNvPr>
          <p:cNvSpPr/>
          <p:nvPr/>
        </p:nvSpPr>
        <p:spPr>
          <a:xfrm>
            <a:off x="702365" y="1139687"/>
            <a:ext cx="3008244" cy="3756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C5D470F-1B31-4C1D-9DDF-687AB18B5F5A}"/>
              </a:ext>
            </a:extLst>
          </p:cNvPr>
          <p:cNvSpPr/>
          <p:nvPr/>
        </p:nvSpPr>
        <p:spPr>
          <a:xfrm>
            <a:off x="702365" y="4896678"/>
            <a:ext cx="3034748" cy="4041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Facetada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35D812-FA6C-4AE6-B5A2-8482A6FD3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4" t="9057" r="12717" b="2224"/>
          <a:stretch/>
        </p:blipFill>
        <p:spPr>
          <a:xfrm>
            <a:off x="4467474" y="1060172"/>
            <a:ext cx="6644695" cy="413511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920433F-725E-4CEE-BE15-97465044FFF9}"/>
              </a:ext>
            </a:extLst>
          </p:cNvPr>
          <p:cNvSpPr/>
          <p:nvPr/>
        </p:nvSpPr>
        <p:spPr>
          <a:xfrm>
            <a:off x="4613250" y="1060172"/>
            <a:ext cx="1391479" cy="4135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646971-EC2E-4153-871B-25D57489F5C6}"/>
              </a:ext>
            </a:extLst>
          </p:cNvPr>
          <p:cNvSpPr/>
          <p:nvPr/>
        </p:nvSpPr>
        <p:spPr>
          <a:xfrm>
            <a:off x="4613250" y="5195283"/>
            <a:ext cx="3034748" cy="4041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Local</a:t>
            </a:r>
          </a:p>
        </p:txBody>
      </p:sp>
    </p:spTree>
    <p:extLst>
      <p:ext uri="{BB962C8B-B14F-4D97-AF65-F5344CB8AC3E}">
        <p14:creationId xmlns:p14="http://schemas.microsoft.com/office/powerpoint/2010/main" val="363148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3BA9F15-36A2-411D-848F-56E34B8C4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7" b="58311"/>
          <a:stretch/>
        </p:blipFill>
        <p:spPr>
          <a:xfrm>
            <a:off x="0" y="0"/>
            <a:ext cx="12192000" cy="21203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3F074A9-DE66-403C-8410-D85E483D21ED}"/>
              </a:ext>
            </a:extLst>
          </p:cNvPr>
          <p:cNvSpPr/>
          <p:nvPr/>
        </p:nvSpPr>
        <p:spPr>
          <a:xfrm>
            <a:off x="728870" y="0"/>
            <a:ext cx="10535478" cy="1126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7A9A37C-BA56-4070-BE9D-32E8D5121D7D}"/>
              </a:ext>
            </a:extLst>
          </p:cNvPr>
          <p:cNvSpPr/>
          <p:nvPr/>
        </p:nvSpPr>
        <p:spPr>
          <a:xfrm>
            <a:off x="728871" y="1126435"/>
            <a:ext cx="2173356" cy="3710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Global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457CA3-E560-4CCF-B21A-6CAC6270E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2870"/>
            <a:ext cx="12192000" cy="409651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CEE2AA0-BA0A-447B-8EE4-67102880C088}"/>
              </a:ext>
            </a:extLst>
          </p:cNvPr>
          <p:cNvSpPr/>
          <p:nvPr/>
        </p:nvSpPr>
        <p:spPr>
          <a:xfrm>
            <a:off x="3114261" y="3826565"/>
            <a:ext cx="1351722" cy="281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F7BA953-2B57-4E56-9F0A-88F2EA756BA0}"/>
              </a:ext>
            </a:extLst>
          </p:cNvPr>
          <p:cNvSpPr/>
          <p:nvPr/>
        </p:nvSpPr>
        <p:spPr>
          <a:xfrm>
            <a:off x="3114261" y="4024486"/>
            <a:ext cx="2981739" cy="2816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</a:t>
            </a:r>
            <a:r>
              <a:rPr lang="es-CL" dirty="0" err="1"/>
              <a:t>Inline</a:t>
            </a:r>
            <a:endParaRPr lang="es-CL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AF647AF-E819-42BB-A3D2-A58C7A9C9F8E}"/>
              </a:ext>
            </a:extLst>
          </p:cNvPr>
          <p:cNvCxnSpPr>
            <a:cxnSpLocks/>
          </p:cNvCxnSpPr>
          <p:nvPr/>
        </p:nvCxnSpPr>
        <p:spPr>
          <a:xfrm>
            <a:off x="0" y="2120348"/>
            <a:ext cx="121920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17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3ACE36B-52E8-4EF0-839F-C5C8F4199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15" r="1305" b="19152"/>
          <a:stretch/>
        </p:blipFill>
        <p:spPr>
          <a:xfrm>
            <a:off x="92765" y="0"/>
            <a:ext cx="12032974" cy="312751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86D074-CE88-4257-B7F1-75EB0B988B9A}"/>
              </a:ext>
            </a:extLst>
          </p:cNvPr>
          <p:cNvSpPr/>
          <p:nvPr/>
        </p:nvSpPr>
        <p:spPr>
          <a:xfrm>
            <a:off x="1457739" y="185530"/>
            <a:ext cx="9170504" cy="274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166913F-B71C-453E-9347-2B6EB49ECDDC}"/>
              </a:ext>
            </a:extLst>
          </p:cNvPr>
          <p:cNvSpPr/>
          <p:nvPr/>
        </p:nvSpPr>
        <p:spPr>
          <a:xfrm>
            <a:off x="1457739" y="2928730"/>
            <a:ext cx="2994992" cy="3710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Contextual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6300350-B751-46E1-BD39-78F2FC4FE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88" r="2065" b="38731"/>
          <a:stretch/>
        </p:blipFill>
        <p:spPr>
          <a:xfrm>
            <a:off x="92765" y="3571459"/>
            <a:ext cx="11940209" cy="328654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042AB11-34E2-456B-A66E-97BBF6E00D5F}"/>
              </a:ext>
            </a:extLst>
          </p:cNvPr>
          <p:cNvSpPr/>
          <p:nvPr/>
        </p:nvSpPr>
        <p:spPr>
          <a:xfrm>
            <a:off x="1470991" y="3429000"/>
            <a:ext cx="9515061" cy="917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B4653DE-BB9D-4D0A-AB2B-29D209F2A453}"/>
              </a:ext>
            </a:extLst>
          </p:cNvPr>
          <p:cNvSpPr/>
          <p:nvPr/>
        </p:nvSpPr>
        <p:spPr>
          <a:xfrm>
            <a:off x="1470991" y="4346713"/>
            <a:ext cx="1126435" cy="2511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AA6716E-E05B-47EC-869C-442EEBB069FD}"/>
              </a:ext>
            </a:extLst>
          </p:cNvPr>
          <p:cNvSpPr/>
          <p:nvPr/>
        </p:nvSpPr>
        <p:spPr>
          <a:xfrm>
            <a:off x="2610678" y="4346713"/>
            <a:ext cx="2875722" cy="4439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Navegación Local</a:t>
            </a:r>
          </a:p>
        </p:txBody>
      </p:sp>
    </p:spTree>
    <p:extLst>
      <p:ext uri="{BB962C8B-B14F-4D97-AF65-F5344CB8AC3E}">
        <p14:creationId xmlns:p14="http://schemas.microsoft.com/office/powerpoint/2010/main" val="23410544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26</Words>
  <Application>Microsoft Office PowerPoint</Application>
  <PresentationFormat>Panorámica</PresentationFormat>
  <Paragraphs>13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Lía Cubillos Arteaga</dc:creator>
  <cp:lastModifiedBy>Lía Cubillos Arteaga</cp:lastModifiedBy>
  <cp:revision>12</cp:revision>
  <dcterms:created xsi:type="dcterms:W3CDTF">2017-11-14T02:58:17Z</dcterms:created>
  <dcterms:modified xsi:type="dcterms:W3CDTF">2017-11-14T18:02:27Z</dcterms:modified>
</cp:coreProperties>
</file>